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C4DE-5BA7-4C8E-BF8F-68F72147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960FE-8029-4173-8BEA-37C521066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78CAA-50CF-4E36-810C-78E8898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34AAF-ED83-416C-9808-11617AE0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E1B1-E1DB-45F4-B35A-8BFF796E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9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610A-6DF3-4D76-AD03-989EE0C5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5D3A2-FE41-4082-B1C5-A8D90B878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1F94-A733-4068-8B16-C80FA2D9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932B-94E0-4F90-A767-C6ECCDC3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152F-4B9C-4548-A7A6-56B7BAA0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B35C0-54F7-49D1-A443-F89EF4ADE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86F57-9D83-42E5-B76D-ECA2706F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A4C08-7442-4521-871A-706926E7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350B2-920A-4D23-B4C9-392C6993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90EBA-DE16-4601-BD39-CC1AAC8A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4AC9-131F-4ADE-94E2-01DAC181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8DDD8-F5FA-47F9-BAE3-92926E774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4D5B6-298B-477F-B05C-35557913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5351-E460-4D9B-ADFC-364A4F3D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51B54-065D-4B08-89DA-592FFF68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8610-9B93-49C5-B67E-47729BEC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BC31E-230A-47F2-B9E4-B69C4F55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59C1-9AEF-44CC-A8E5-5B190DBF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22808-3A01-45FC-B6A7-9845985E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57D5-6BBF-4611-BACA-C83D33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0FC0-2574-4706-A720-0CCD8035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6A67-FCC5-48A6-8A4A-31D9AEA19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636F8-B0DE-4C61-B8C9-0BC5A4423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CC6B6-C190-4090-9C5B-A2B650AC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500E2-D9D8-44D7-AD76-FE6A3855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8F29A-403D-4A3B-8D7A-1F0A01C2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AE0C-A213-4936-ABDF-C9380C71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F30E9-EC17-44E2-A460-FB3E7C9F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83551-B0D7-4229-8F1D-73CCEF504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281D0-373C-4F05-9903-A11F55526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5CAFA-5CF3-4F1B-BE96-A80DA3E98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A6C86-7367-4649-8998-07D5F363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7DDE0-5F3B-4375-8E05-EDFD8E1D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CEA22-6A82-47F7-9925-114F83CF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0D38-93B6-4B86-A0F7-EA3BA68D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43825-5868-4C44-8FEC-79EEF70F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FB4E1-6B02-4240-9005-8A5FE0C1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79F41-B64F-4B2D-9A5F-8EAAD9EA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5C8D2-7DFE-45D8-9948-485CE7E9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91228-B6F4-40AC-957B-ED5F0EF5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481E5-B49D-411C-8DF9-A3095498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1459-5EA7-4238-B5AF-A7E83113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651BE-6C21-441C-829A-3A7D4919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A0EFB-C6B5-434F-9056-50EDA3C64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CC4A-15FF-4650-86F1-0E1396DF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32A99-BF4B-458A-A441-3160099F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2852-9926-477B-BFEA-8DEF2DFB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143C-1888-467F-B5CB-B8CFFDBB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FCD16-DD20-4598-A513-8B2FED40C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9A7BE-37A2-4E38-BC52-BDA188DAA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515DC-3D2A-4BE1-8B2B-0DEEADD4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7F462-8238-4067-B538-F51C290F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3EFBE-3A64-42F6-B472-9B226BD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F3789-1FB7-4F66-91C6-0F0E0C72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B60E8-9486-4467-B16F-DF4A24986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C8BA-21A6-4290-B6D1-5E37EE18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471D-6F77-49FE-863E-EB3FC2BE69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B2B6C-75A7-4604-B5C2-B1980625A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D0F8-E9A8-4610-92CF-5CF35BBC4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430B-B35E-4117-91F5-9556B049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FB78-3834-406F-B492-E63FED50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20476" y="-193657"/>
            <a:ext cx="15302055" cy="46944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CAB98-CFA8-4C8A-ADEA-338EC30C0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3E2B34-E97E-4EED-B99D-504A64C6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"/>
            <a:ext cx="12191999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2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9C69D2-3836-42D7-AAFF-1AC41B0FF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6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97389D2F-CA9F-4B82-BF20-2B273405D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3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D31FE3-F522-4B3F-B7B4-2B19023F7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1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B7715F-E02C-48DD-8B8B-254C31616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8BDC35-E1CB-48C8-BCAD-3A0D5F45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7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C3183F-BD09-45E3-A72B-0C4B1487C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2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F91B6D5-BBE6-4A95-A3AB-B8DA5BB36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6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McIlvain</dc:creator>
  <cp:lastModifiedBy>Ben McIlvain</cp:lastModifiedBy>
  <cp:revision>1</cp:revision>
  <dcterms:created xsi:type="dcterms:W3CDTF">2021-03-31T15:55:33Z</dcterms:created>
  <dcterms:modified xsi:type="dcterms:W3CDTF">2021-03-31T16:01:53Z</dcterms:modified>
</cp:coreProperties>
</file>